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42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7479" y="10522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Уважаемый потребитель!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875" y="2058770"/>
            <a:ext cx="64807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Разрешение и фиксирование подключения/отключения систем теплопотребления в присутствии потребителя или представителя потребителя с оформлением акта подключения/отключения;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Осуществление контроля работы теплового узла управления (обходы с замером параметров теплоносителя, контроль ревизии тепловых узлов управления);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Контроль по подготовке объектов к отопительному сезону: выполнение потребителем приемо-сдаточных работ (</a:t>
            </a:r>
            <a:r>
              <a:rPr lang="ru-RU" sz="1400" dirty="0" err="1"/>
              <a:t>опрессовка</a:t>
            </a:r>
            <a:r>
              <a:rPr lang="ru-RU" sz="1400" dirty="0"/>
              <a:t> и промывка внутренней системы отопления и горячего водоснабжения), испытаний и наладки </a:t>
            </a:r>
            <a:r>
              <a:rPr lang="ru-RU" sz="1400" dirty="0" err="1"/>
              <a:t>теплопотребляющих</a:t>
            </a:r>
            <a:r>
              <a:rPr lang="ru-RU" sz="1400" dirty="0"/>
              <a:t> установок;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Определение технической готовности узлов управления, систем отопления и горячего водоснабжения к приему тепловой энергии (с отметкой о приемке выполнения перечня работ и устранения дефектов систем теплопотребления и внесением в «Акт технической готовности объекта к приему тепловой энергии»);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Ввод в эксплуатацию прибора учета тепловой энергии;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Вывод из эксплуатации прибора учета тепловой энергии на ремонт, замену, проведению очередной </a:t>
            </a:r>
            <a:r>
              <a:rPr lang="ru-RU" sz="1400" dirty="0" err="1"/>
              <a:t>Госповерки</a:t>
            </a:r>
            <a:r>
              <a:rPr lang="ru-RU" sz="1400" dirty="0"/>
              <a:t> с составлением двустороннего акта;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Технический осмотр прибора учета тепловой энергии с проверкой показаний, технического состояния, работоспособности и сохранности пломб на узле учета;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Повторный прием в эксплуатацию приборов учета тепловой энергии на новый отопительный сезон (обнуление) с проверкой технического состояния и сроков </a:t>
            </a:r>
            <a:r>
              <a:rPr lang="ru-RU" sz="1400" dirty="0" err="1"/>
              <a:t>Госповерки</a:t>
            </a:r>
            <a:r>
              <a:rPr lang="ru-RU" sz="1400" dirty="0"/>
              <a:t>.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652" y="8147502"/>
            <a:ext cx="1305384" cy="14141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00769" y="502841"/>
            <a:ext cx="3897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Руководствуясь Правилами пользования тепловой энергией, утвержденных приказом Министра энергетики Республики Казахстан от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81" y="8193360"/>
            <a:ext cx="1221740" cy="13224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188" y="266672"/>
            <a:ext cx="1117848" cy="12110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9162" y="7185248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Все вышеперечисленные услуги, оказываемые  сотрудниками АО «УК ТС» потребителям, являются </a:t>
            </a:r>
            <a:r>
              <a:rPr lang="ru-RU" b="1" u="sng" cap="all" dirty="0"/>
              <a:t>бесплатными</a:t>
            </a:r>
            <a:r>
              <a:rPr lang="ru-RU" b="1" dirty="0"/>
              <a:t>!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340205" y="7830045"/>
            <a:ext cx="4051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Если сотрудник АО «УК ТС» предлагает оплатить оказываемую услугу, просим сообщать по указанному ниже контакту: </a:t>
            </a:r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96681" y="8984207"/>
            <a:ext cx="19383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702 - 224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14" y="183038"/>
            <a:ext cx="1349638" cy="9331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4086" y="1116185"/>
            <a:ext cx="51562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18 декабря 2014 года № 211, сотрудники АО «Усть-Каменогорские тепловые сети» (далее – АО «УК ТС») оказывают бесплатно следующие услуги потребителям г. Усть-Каменогорска по месту их расположения, а именно:</a:t>
            </a:r>
          </a:p>
        </p:txBody>
      </p:sp>
    </p:spTree>
    <p:extLst>
      <p:ext uri="{BB962C8B-B14F-4D97-AF65-F5344CB8AC3E}">
        <p14:creationId xmlns:p14="http://schemas.microsoft.com/office/powerpoint/2010/main" val="1024696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274</Words>
  <Application>Microsoft Office PowerPoint</Application>
  <PresentationFormat>Лист A4 (210x297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Третьяков Олег Юрьевич</dc:creator>
  <cp:lastModifiedBy>Снегирева Ольга Александровна</cp:lastModifiedBy>
  <cp:revision>27</cp:revision>
  <cp:lastPrinted>2023-04-25T08:17:44Z</cp:lastPrinted>
  <dcterms:created xsi:type="dcterms:W3CDTF">2023-04-20T07:32:55Z</dcterms:created>
  <dcterms:modified xsi:type="dcterms:W3CDTF">2023-05-12T04:12:44Z</dcterms:modified>
</cp:coreProperties>
</file>