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handoutMasterIdLst>
    <p:handoutMasterId r:id="rId17"/>
  </p:handoutMasterIdLst>
  <p:sldIdLst>
    <p:sldId id="455" r:id="rId2"/>
    <p:sldId id="468" r:id="rId3"/>
    <p:sldId id="469" r:id="rId4"/>
    <p:sldId id="470" r:id="rId5"/>
    <p:sldId id="471" r:id="rId6"/>
    <p:sldId id="472" r:id="rId7"/>
    <p:sldId id="473" r:id="rId8"/>
    <p:sldId id="474" r:id="rId9"/>
    <p:sldId id="466" r:id="rId10"/>
    <p:sldId id="475" r:id="rId11"/>
    <p:sldId id="477" r:id="rId12"/>
    <p:sldId id="476" r:id="rId13"/>
    <p:sldId id="467" r:id="rId14"/>
    <p:sldId id="478" r:id="rId15"/>
  </p:sldIdLst>
  <p:sldSz cx="9144000" cy="6858000" type="screen4x3"/>
  <p:notesSz cx="9866313" cy="67357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1">
          <p15:clr>
            <a:srgbClr val="A4A3A4"/>
          </p15:clr>
        </p15:guide>
        <p15:guide id="2" pos="31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640"/>
    <a:srgbClr val="102844"/>
    <a:srgbClr val="0E21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87354" autoAdjust="0"/>
  </p:normalViewPr>
  <p:slideViewPr>
    <p:cSldViewPr>
      <p:cViewPr varScale="1">
        <p:scale>
          <a:sx n="78" d="100"/>
          <a:sy n="78" d="100"/>
        </p:scale>
        <p:origin x="96" y="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020" y="-96"/>
      </p:cViewPr>
      <p:guideLst>
        <p:guide orient="horz" pos="2121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25" cy="336550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88000" y="0"/>
            <a:ext cx="4276725" cy="336550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833477-AE42-42B5-A095-EAE627E7F2EE}" type="datetimeFigureOut">
              <a:rPr lang="ru-RU"/>
              <a:pPr>
                <a:defRPr/>
              </a:pPr>
              <a:t>14.07.2023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397625"/>
            <a:ext cx="4276725" cy="336550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88000" y="6397625"/>
            <a:ext cx="4276725" cy="336550"/>
          </a:xfrm>
          <a:prstGeom prst="rect">
            <a:avLst/>
          </a:prstGeom>
        </p:spPr>
        <p:txBody>
          <a:bodyPr vert="horz" wrap="square" lIns="90882" tIns="45441" rIns="90882" bIns="4544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8ADE61-F152-4766-A483-0B0944F0A8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25" cy="336550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8000" y="0"/>
            <a:ext cx="4276725" cy="336550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58B9D83-A3D2-4D8F-BAF3-3D4395D6698F}" type="datetimeFigureOut">
              <a:rPr lang="ru-RU"/>
              <a:pPr>
                <a:defRPr/>
              </a:pPr>
              <a:t>14.07.2023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63913" cy="2524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82" tIns="45441" rIns="90882" bIns="45441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5838" y="3198813"/>
            <a:ext cx="7894637" cy="3030537"/>
          </a:xfrm>
          <a:prstGeom prst="rect">
            <a:avLst/>
          </a:prstGeom>
        </p:spPr>
        <p:txBody>
          <a:bodyPr vert="horz" lIns="90882" tIns="45441" rIns="90882" bIns="45441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6725" cy="336550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8000" y="6397625"/>
            <a:ext cx="4276725" cy="336550"/>
          </a:xfrm>
          <a:prstGeom prst="rect">
            <a:avLst/>
          </a:prstGeom>
        </p:spPr>
        <p:txBody>
          <a:bodyPr vert="horz" wrap="square" lIns="90882" tIns="45441" rIns="90882" bIns="4544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E7BA012-589F-4880-BFA3-CB269600C7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02923BB-A7A7-441C-A082-25872A56C12F}" type="datetimeFigureOut">
              <a:rPr lang="ru-RU"/>
              <a:pPr>
                <a:defRPr/>
              </a:pPr>
              <a:t>14.07.2023</a:t>
            </a:fld>
            <a:endParaRPr lang="ru-RU" dirty="0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1773493-270F-430E-BCD1-E921DF9043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49399-366C-4325-9AE8-8A3EB847ABAF}" type="datetimeFigureOut">
              <a:rPr lang="ru-RU"/>
              <a:pPr>
                <a:defRPr/>
              </a:pPr>
              <a:t>14.07.2023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CD708-F582-40B1-95C9-434E3C6832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E3580-4392-4446-B904-60AF6E307E0C}" type="datetimeFigureOut">
              <a:rPr lang="ru-RU"/>
              <a:pPr>
                <a:defRPr/>
              </a:pPr>
              <a:t>14.07.2023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C2DA4-12C5-4433-9524-4780E496B6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6AAA3-32A9-4C17-93EF-7100A65BB747}" type="datetimeFigureOut">
              <a:rPr lang="ru-RU"/>
              <a:pPr>
                <a:defRPr/>
              </a:pPr>
              <a:t>14.07.2023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6B819-06C5-47A6-A5B2-205B303165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" name="Нашивка 15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36F4D8-42B6-42EC-8A99-D095E7B1050E}" type="datetimeFigureOut">
              <a:rPr lang="ru-RU"/>
              <a:pPr>
                <a:defRPr/>
              </a:pPr>
              <a:t>14.07.2023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2A9E1-BA3A-43D5-8A81-7802900CE0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84298F-7B23-4B27-A923-310AC091AA4C}" type="datetimeFigureOut">
              <a:rPr lang="ru-RU"/>
              <a:pPr>
                <a:defRPr/>
              </a:pPr>
              <a:t>14.07.2023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391B0-222E-4F32-9F81-9B051B6544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EBC599-0BC5-4F1D-9ED2-CBE848D97444}" type="datetimeFigureOut">
              <a:rPr lang="ru-RU"/>
              <a:pPr>
                <a:defRPr/>
              </a:pPr>
              <a:t>14.07.2023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D6852-EFE6-4430-9CFC-FFAFFC2C7A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89DED3-B305-42DF-BA30-BB940590478C}" type="datetimeFigureOut">
              <a:rPr lang="ru-RU"/>
              <a:pPr>
                <a:defRPr/>
              </a:pPr>
              <a:t>14.07.2023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13C6D-ABCC-4748-8F32-CE8BEA5488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67AD2-9A67-4B5C-840B-E2BFFEC1D11C}" type="datetimeFigureOut">
              <a:rPr lang="ru-RU"/>
              <a:pPr>
                <a:defRPr/>
              </a:pPr>
              <a:t>14.07.2023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37D01-58B0-4FFD-BA78-672CC403AC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4636B6-3A09-46EB-8A5B-F960211D9A0A}" type="datetimeFigureOut">
              <a:rPr lang="ru-RU"/>
              <a:pPr>
                <a:defRPr/>
              </a:pPr>
              <a:t>14.07.2023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2F6F1-59C0-42B3-9948-6091AD0A0E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9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" name="Нашивка 20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47ABF38-3A25-4425-825F-84D3DA9536EA}" type="datetimeFigureOut">
              <a:rPr lang="ru-RU"/>
              <a:pPr>
                <a:defRPr/>
              </a:pPr>
              <a:t>14.07.2023</a:t>
            </a:fld>
            <a:endParaRPr lang="ru-RU" dirty="0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9BDAA-E29F-46FF-82AB-CE17EF9FDA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509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5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2C99C8D4-0E63-47C7-AFA2-41E4DF67A220}" type="datetimeFigureOut">
              <a:rPr lang="ru-RU"/>
              <a:pPr>
                <a:defRPr/>
              </a:pPr>
              <a:t>14.07.2023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32B462-8FAB-40D7-83A2-7C8A6C58AF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1" r:id="rId1"/>
    <p:sldLayoutId id="2147485227" r:id="rId2"/>
    <p:sldLayoutId id="2147485232" r:id="rId3"/>
    <p:sldLayoutId id="2147485233" r:id="rId4"/>
    <p:sldLayoutId id="2147485234" r:id="rId5"/>
    <p:sldLayoutId id="2147485235" r:id="rId6"/>
    <p:sldLayoutId id="2147485228" r:id="rId7"/>
    <p:sldLayoutId id="2147485236" r:id="rId8"/>
    <p:sldLayoutId id="2147485237" r:id="rId9"/>
    <p:sldLayoutId id="2147485229" r:id="rId10"/>
    <p:sldLayoutId id="21474852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83568" y="476672"/>
          <a:ext cx="8010525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DF" r:id="rId3" imgW="0" imgH="0" progId="FoxitReader.Document">
                  <p:embed/>
                </p:oleObj>
              </mc:Choice>
              <mc:Fallback>
                <p:oleObj name="PDF" r:id="rId3" imgW="0" imgH="0" progId="FoxitReader.Documen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76672"/>
                        <a:ext cx="8010525" cy="566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Насос ГНОМ 16-16 220В</a:t>
            </a:r>
          </a:p>
        </p:txBody>
      </p:sp>
      <p:sp>
        <p:nvSpPr>
          <p:cNvPr id="10243" name="AutoShape 5" descr="https://portal.ukteplo.kz/desktop_app/show.file.php?fileId=545520&amp;fileName=WhatsApp+Image+2023-04-13+at+08.23.14+%282%2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4" name="AutoShape 7" descr="https://portal.ukteplo.kz/desktop_app/show.file.php?fileId=545520&amp;fileName=WhatsApp+Image+2023-04-13+at+08.23.14+%282%2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2770" name="Picture 2" descr="C:\Users\ardak.beisenova\Desktop\WhatsApp Image 2023-07-14 at 09.54.5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7056784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Мотопомпа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7л.с. 54000 л/ч</a:t>
            </a:r>
          </a:p>
        </p:txBody>
      </p:sp>
      <p:sp>
        <p:nvSpPr>
          <p:cNvPr id="10243" name="AutoShape 5" descr="https://portal.ukteplo.kz/desktop_app/show.file.php?fileId=545520&amp;fileName=WhatsApp+Image+2023-04-13+at+08.23.14+%282%2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4" name="AutoShape 7" descr="https://portal.ukteplo.kz/desktop_app/show.file.php?fileId=545520&amp;fileName=WhatsApp+Image+2023-04-13+at+08.23.14+%282%2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3794" name="Picture 2" descr="C:\Users\ardak.beisenova\Desktop\WhatsApp Image 2023-07-14 at 09.54.54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632847" cy="4392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ЭЛЕКТРОПЕЧЬ СОПРОТИВЛЕНИЯ ВЫСОКОТЕМПЕРАТУРНАЯ, ЛАБОРАТОРНАЯ, ТИП SNOL, МОДЕЛЬ 8,2/1100</a:t>
            </a:r>
          </a:p>
        </p:txBody>
      </p:sp>
      <p:sp>
        <p:nvSpPr>
          <p:cNvPr id="10243" name="AutoShape 5" descr="https://portal.ukteplo.kz/desktop_app/show.file.php?fileId=545520&amp;fileName=WhatsApp+Image+2023-04-13+at+08.23.14+%282%2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4" name="AutoShape 7" descr="https://portal.ukteplo.kz/desktop_app/show.file.php?fileId=545520&amp;fileName=WhatsApp+Image+2023-04-13+at+08.23.14+%282%2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45" name="Picture 8" descr="C:\Users\ardak.beisenova\Desktop\WhatsApp Image 2023-04-13 at 08.23.14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844675"/>
            <a:ext cx="69850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ЭЛЕКТРОНАСОСНЫЙ АГРЕГАТ ВВН2-50М НА РАМЕ С ЭЛЕКТРОДВИГАТЕЛЕМ (2ед.)</a:t>
            </a:r>
          </a:p>
        </p:txBody>
      </p:sp>
      <p:sp>
        <p:nvSpPr>
          <p:cNvPr id="11267" name="AutoShape 5" descr="https://portal.ukteplo.kz/desktop_app/show.file.php?fileId=545520&amp;fileName=WhatsApp+Image+2023-04-13+at+08.23.14+%282%2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8" name="AutoShape 7" descr="https://portal.ukteplo.kz/desktop_app/show.file.php?fileId=545520&amp;fileName=WhatsApp+Image+2023-04-13+at+08.23.14+%282%2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1269" name="Picture 2" descr="C:\Users\ardak.beisenova\Desktop\309ccc49-ce53-40c9-9d40-04a805c6d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4032448" cy="46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C:\Users\ardak.beisenova\Desktop\IMG_20230427_1759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628800"/>
            <a:ext cx="3816424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Расходомер электромагнитный, Ду20 (8шт)</a:t>
            </a:r>
          </a:p>
        </p:txBody>
      </p:sp>
      <p:sp>
        <p:nvSpPr>
          <p:cNvPr id="10243" name="AutoShape 5" descr="https://portal.ukteplo.kz/desktop_app/show.file.php?fileId=545520&amp;fileName=WhatsApp+Image+2023-04-13+at+08.23.14+%282%2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4" name="AutoShape 7" descr="https://portal.ukteplo.kz/desktop_app/show.file.php?fileId=545520&amp;fileName=WhatsApp+Image+2023-04-13+at+08.23.14+%282%2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4818" name="Picture 2" descr="C:\Users\ardak.beisenova\Desktop\WhatsApp Image 2023-07-13 at 16.00.0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12776"/>
            <a:ext cx="4104456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995710"/>
          </a:xfrm>
        </p:spPr>
        <p:txBody>
          <a:bodyPr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Ремонт участка тепловой сети от ТК-19 до ТУУ ж.д. Б.Шаяхметова, 21, 23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ardak.beisenova\Desktop\WhatsApp Image 2023-06-30 at 15.50.27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84784"/>
            <a:ext cx="4045456" cy="3901440"/>
          </a:xfrm>
          <a:prstGeom prst="rect">
            <a:avLst/>
          </a:prstGeom>
          <a:noFill/>
        </p:spPr>
      </p:pic>
      <p:pic>
        <p:nvPicPr>
          <p:cNvPr id="25603" name="Picture 3" descr="C:\Users\ardak.beisenova\Desktop\WhatsApp Image 2023-06-02 at 14.57.4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3960440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995710"/>
          </a:xfrm>
        </p:spPr>
        <p:txBody>
          <a:bodyPr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Ремонт участка тепловой сети от ТК-640 до ТК-640/1</a:t>
            </a:r>
          </a:p>
        </p:txBody>
      </p:sp>
      <p:pic>
        <p:nvPicPr>
          <p:cNvPr id="26628" name="Picture 4" descr="C:\Users\ardak.beisenova\Desktop\WhatsApp Image 2023-06-02 at 10.24.24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4104456" cy="3960440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>
          <a:xfrm>
            <a:off x="395536" y="1412776"/>
            <a:ext cx="4101853" cy="39732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6629" name="Picture 5" descr="C:\Users\ardak.beisenova\Desktop\WhatsApp Image 2023-06-09 at 10.23.1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4032448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995710"/>
          </a:xfrm>
        </p:spPr>
        <p:txBody>
          <a:bodyPr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Ремонт участка тепловой сети от ТК-734 до ТК-735</a:t>
            </a:r>
          </a:p>
        </p:txBody>
      </p:sp>
      <p:pic>
        <p:nvPicPr>
          <p:cNvPr id="27650" name="Picture 2" descr="C:\Users\ardak.beisenova\Desktop\WhatsApp Image 2023-06-16 at 12.18.4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3528392" cy="4248472"/>
          </a:xfrm>
          <a:prstGeom prst="rect">
            <a:avLst/>
          </a:prstGeom>
          <a:noFill/>
        </p:spPr>
      </p:pic>
      <p:pic>
        <p:nvPicPr>
          <p:cNvPr id="27651" name="Picture 3" descr="C:\Users\ardak.beisenova\Desktop\WhatsApp Image 2023-06-30 at 15.52.5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4"/>
            <a:ext cx="3888432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995710"/>
          </a:xfrm>
        </p:spPr>
        <p:txBody>
          <a:bodyPr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Ремонт участка тепловой сети от ТК-3 до ТК-4</a:t>
            </a:r>
          </a:p>
        </p:txBody>
      </p:sp>
      <p:pic>
        <p:nvPicPr>
          <p:cNvPr id="28674" name="Picture 2" descr="C:\Users\ardak.beisenova\Desktop\WhatsApp Image 2023-07-12 at 20.58.5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3744416" cy="4248472"/>
          </a:xfrm>
          <a:prstGeom prst="rect">
            <a:avLst/>
          </a:prstGeom>
          <a:noFill/>
        </p:spPr>
      </p:pic>
      <p:pic>
        <p:nvPicPr>
          <p:cNvPr id="28675" name="Picture 3" descr="C:\Users\ardak.beisenova\Desktop\WhatsApp Image 2023-07-12 at 20.58.55(2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40768"/>
            <a:ext cx="3960440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995710"/>
          </a:xfrm>
        </p:spPr>
        <p:txBody>
          <a:bodyPr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Ремонт участка тепловой сети от ТК-719/2 до ТК-723 (замена задвижек)</a:t>
            </a:r>
          </a:p>
        </p:txBody>
      </p:sp>
      <p:pic>
        <p:nvPicPr>
          <p:cNvPr id="29698" name="Picture 2" descr="C:\Users\ardak.beisenova\Desktop\WhatsApp Image 2023-07-13 at 15.57.4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3744416" cy="4680520"/>
          </a:xfrm>
          <a:prstGeom prst="rect">
            <a:avLst/>
          </a:prstGeom>
          <a:noFill/>
        </p:spPr>
      </p:pic>
      <p:pic>
        <p:nvPicPr>
          <p:cNvPr id="29699" name="Picture 3" descr="C:\Users\ardak.beisenova\Desktop\WhatsApp Image 2023-07-13 at 15.57.4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12776"/>
            <a:ext cx="3816424" cy="4588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котлоагрегата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КЕ-25/14 ст.№1 котельной №3</a:t>
            </a:r>
            <a:endParaRPr lang="ru-RU" sz="2400" dirty="0"/>
          </a:p>
        </p:txBody>
      </p:sp>
      <p:pic>
        <p:nvPicPr>
          <p:cNvPr id="30722" name="Picture 2" descr="C:\Users\ardak.beisenova\Desktop\WhatsApp Image 2023-07-14 at 12.46.27(1)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44625"/>
            <a:ext cx="3816424" cy="4216623"/>
          </a:xfrm>
          <a:prstGeom prst="rect">
            <a:avLst/>
          </a:prstGeom>
          <a:noFill/>
        </p:spPr>
      </p:pic>
      <p:pic>
        <p:nvPicPr>
          <p:cNvPr id="30723" name="Picture 3" descr="C:\Users\ardak.beisenova\Desktop\WhatsApp Image 2023-07-14 at 12.46.32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12776"/>
            <a:ext cx="4103439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 котла ДКВР-4-13 станционный №2 котельной №4</a:t>
            </a:r>
            <a:endParaRPr lang="ru-RU" sz="2400" dirty="0"/>
          </a:p>
        </p:txBody>
      </p:sp>
      <p:pic>
        <p:nvPicPr>
          <p:cNvPr id="31746" name="Picture 2" descr="C:\Users\ardak.beisenova\Desktop\WhatsApp Image 2023-07-14 at 11.38.51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44625"/>
            <a:ext cx="3744415" cy="4360639"/>
          </a:xfrm>
          <a:prstGeom prst="rect">
            <a:avLst/>
          </a:prstGeom>
          <a:noFill/>
        </p:spPr>
      </p:pic>
      <p:pic>
        <p:nvPicPr>
          <p:cNvPr id="31747" name="Picture 3" descr="C:\Users\ardak.beisenova\Desktop\WhatsApp Image 2023-07-14 at 12.43.08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44625"/>
            <a:ext cx="3888431" cy="4360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Электродвигатель 37 кВт, 1500 об/мин</a:t>
            </a:r>
          </a:p>
        </p:txBody>
      </p:sp>
      <p:sp>
        <p:nvSpPr>
          <p:cNvPr id="10243" name="AutoShape 5" descr="https://portal.ukteplo.kz/desktop_app/show.file.php?fileId=545520&amp;fileName=WhatsApp+Image+2023-04-13+at+08.23.14+%282%2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4" name="AutoShape 7" descr="https://portal.ukteplo.kz/desktop_app/show.file.php?fileId=545520&amp;fileName=WhatsApp+Image+2023-04-13+at+08.23.14+%282%2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47" name="Picture 7" descr="C:\Users\ardak.beisenova\Desktop\WhatsApp Image 2023-07-14 at 09.00.2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208912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33811</TotalTime>
  <Words>123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Открытая</vt:lpstr>
      <vt:lpstr>PDF</vt:lpstr>
      <vt:lpstr>Презентация PowerPoint</vt:lpstr>
      <vt:lpstr>Ремонт участка тепловой сети от ТК-19 до ТУУ ж.д. Б.Шаяхметова, 21, 23</vt:lpstr>
      <vt:lpstr>Ремонт участка тепловой сети от ТК-640 до ТК-640/1</vt:lpstr>
      <vt:lpstr>Ремонт участка тепловой сети от ТК-734 до ТК-735</vt:lpstr>
      <vt:lpstr>Ремонт участка тепловой сети от ТК-3 до ТК-4</vt:lpstr>
      <vt:lpstr>Ремонт участка тепловой сети от ТК-719/2 до ТК-723 (замена задвижек)</vt:lpstr>
      <vt:lpstr>Ремонт котлоагрегата КЕ-25/14 ст.№1 котельной №3</vt:lpstr>
      <vt:lpstr>Ремонт котла ДКВР-4-13 станционный №2 котельной №4</vt:lpstr>
      <vt:lpstr>Электродвигатель 37 кВт, 1500 об/мин</vt:lpstr>
      <vt:lpstr>Насос ГНОМ 16-16 220В</vt:lpstr>
      <vt:lpstr>Мотопомпа 7л.с. 54000 л/ч</vt:lpstr>
      <vt:lpstr>ЭЛЕКТРОПЕЧЬ СОПРОТИВЛЕНИЯ ВЫСОКОТЕМПЕРАТУРНАЯ, ЛАБОРАТОРНАЯ, ТИП SNOL, МОДЕЛЬ 8,2/1100</vt:lpstr>
      <vt:lpstr>ЭЛЕКТРОНАСОСНЫЙ АГРЕГАТ ВВН2-50М НА РАМЕ С ЭЛЕКТРОДВИГАТЕЛЕМ (2ед.)</vt:lpstr>
      <vt:lpstr>Расходомер электромагнитный, Ду20 (8шт)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yuliya.prokopyeva</dc:creator>
  <cp:lastModifiedBy>Снегирева Ольга Александровна</cp:lastModifiedBy>
  <cp:revision>500</cp:revision>
  <cp:lastPrinted>2019-07-25T02:12:55Z</cp:lastPrinted>
  <dcterms:created xsi:type="dcterms:W3CDTF">2014-02-26T02:19:53Z</dcterms:created>
  <dcterms:modified xsi:type="dcterms:W3CDTF">2023-07-14T10:09:17Z</dcterms:modified>
</cp:coreProperties>
</file>