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D681F-E45C-4011-9767-7348FA13E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9553BB-3E32-4F2E-8C9B-57F61B888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ABD7AB-007C-4BF0-B29A-B2FEE730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9C304A-3692-41A9-BD2A-CEF19361C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60D0DB-ECF1-42AD-A03B-23428EACE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38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4BC50E-BDD5-43A5-91B0-C0295BB4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8EAA5B-9A59-49F9-A86F-F274513E7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3DCC9-9CE8-4DF6-8492-14A1AFAB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4F2FC7-7D09-4750-BA58-B8EE61A8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C76E06-46D0-4659-BBB7-D886E059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92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7B774AD-E972-4981-9DB8-26B14D65F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9843A4-F9BF-44A8-8CC3-DB30C914C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63BFAC-F610-46E8-A890-4DE4F64C4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8A280F-BFA5-4FB8-9634-2D04C3A62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CAEC4C-31A4-4144-8073-AB912D71F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92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DA5B32-28CC-4CB8-BE79-8CBB7480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610A4B-83C8-474E-8D02-92781A184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CE3F0C-F3DB-4B11-8CAB-85E9A4704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B28F5C-BEC1-4699-9016-0929C6BD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B864D1-39B1-48B4-87F8-435BE573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3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20387-72AD-4ABE-9877-1BE4E450B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DF80AD-E372-49D1-880E-031CF5152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FA1BC4-F363-4B1E-8563-39EACF51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58EE39-0A78-4F4A-835B-C35F95D5A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6CAFFA-80A9-427F-88FC-E2A77021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51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AC4AE5-F443-43B2-9F20-8A13B5C38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C6AB9-88C2-44FC-9E5F-A5C7C19D6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DF42FEC-745C-4A59-988A-F821B18A6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74294C-4CB6-4301-BC60-6C3D1222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A4FE5A-C8BA-464D-A6CA-D5FFDDD1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834983-A1F0-4B34-89A8-76ACD8933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7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F2AA1B-A899-476B-803F-50BFCCA2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4C956F-73ED-4ED6-8839-AB4943188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0A9EE1-EAC6-4A09-B3AA-8CCCFD0C8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8658C5F-494A-4A12-A79D-8DA466367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38F2A0-E523-4559-B70F-7EEAA302B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7A8006E-C98E-4037-959D-ABD8C9688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AF3D86-81BD-4F8C-998C-D16F9D159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1AF742-0898-4167-9AB1-F46350DD8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89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6E21C-FA64-4D65-A1AC-5E4B93B8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8A293A-D008-41FF-AF20-B70A9B1B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B78651-5D55-4570-B251-A2554247D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E7DE470-2805-4F2A-A280-6F6BBFB7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7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2BAF20-DB29-4432-B5DD-9710738C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DF699B-B89A-457D-AE0E-73851576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EE4ED8-CAB2-4224-9C32-E92F3EA06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86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1A014-E6BB-4449-8E65-EFCE9ED5A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0F8D7B-DD79-4153-8D67-89ED29612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16E5D2-8FC2-4918-8FDB-75F4E7C74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A7C0EB-4E32-498D-A966-4C0AB18D3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0FD56D-C147-4375-BC58-27A802202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A541F9-9D75-4B7E-A511-87116E92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3BAC8F-23E1-45FD-9805-013A0F406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4202395-A714-490D-B20B-C091465B7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085710-8324-4C6D-BE30-50285EB4A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4A4A5D-0507-4255-A34B-EA055E8F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A47C3B-D9E0-4690-A8E7-5C6E147E7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CB299A-9071-4AB4-AECC-DEDFE2983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656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5946D-86FE-4062-8200-36564DF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350B26-D23D-4C7C-9748-B1B18DA8C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7CD90E-21D9-4009-8BB6-4996D9941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2E263-C03E-449E-99D7-3A7B06CFF603}" type="datetimeFigureOut">
              <a:rPr lang="ru-RU" smtClean="0"/>
              <a:t>31.05.2021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C079A9-60F7-464D-9034-2DE9EB506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8E2E79-6DCF-4E85-B9BA-1652933EA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2264A-873A-46D5-AB8C-5FA8DCD187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9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D43FAB1-3D4E-4EAC-962F-CFDA1995B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0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3F6CE7-E4FA-4FEB-84C3-9188C6389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2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FA4C9A-D71B-44FC-AB0B-6E20126FE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525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Акколова Мадина Жанаткызы</dc:creator>
  <cp:lastModifiedBy>Акколова Мадина Жанаткызы</cp:lastModifiedBy>
  <cp:revision>1</cp:revision>
  <dcterms:created xsi:type="dcterms:W3CDTF">2021-05-31T10:43:35Z</dcterms:created>
  <dcterms:modified xsi:type="dcterms:W3CDTF">2021-05-31T10:45:05Z</dcterms:modified>
</cp:coreProperties>
</file>